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90"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48" autoAdjust="0"/>
    <p:restoredTop sz="94697"/>
  </p:normalViewPr>
  <p:slideViewPr>
    <p:cSldViewPr snapToGrid="0" snapToObjects="1">
      <p:cViewPr varScale="1">
        <p:scale>
          <a:sx n="73" d="100"/>
          <a:sy n="73" d="100"/>
        </p:scale>
        <p:origin x="7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6/26/2020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6/26/2020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6/26/2020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6/26/2020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6/26/2020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6/26/2020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6/26/2020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6/26/2020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6/26/2020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6/26/2020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6/26/2020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6/26/2020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394" y="1959428"/>
            <a:ext cx="4567875" cy="2031325"/>
          </a:xfrm>
          <a:prstGeom prst="rect">
            <a:avLst/>
          </a:prstGeom>
          <a:noFill/>
        </p:spPr>
        <p:txBody>
          <a:bodyPr wrap="square" rtlCol="0">
            <a:spAutoFit/>
          </a:bodyPr>
          <a:lstStyle/>
          <a:p>
            <a:r>
              <a:rPr lang="en-US" u="sng" dirty="0" smtClean="0"/>
              <a:t>Task</a:t>
            </a:r>
          </a:p>
          <a:p>
            <a:r>
              <a:rPr lang="en-US" dirty="0" smtClean="0"/>
              <a:t>Human Barometer activity.</a:t>
            </a:r>
          </a:p>
          <a:p>
            <a:r>
              <a:rPr lang="en-US" dirty="0" smtClean="0"/>
              <a:t>I am going to read out some statements and I want you to indicate with your hand whether you agree with your importance (hand in the air) or disagree with their importance (hand to the floor).</a:t>
            </a:r>
            <a:endParaRPr lang="en-GB" dirty="0"/>
          </a:p>
        </p:txBody>
      </p:sp>
      <p:pic>
        <p:nvPicPr>
          <p:cNvPr id="3" name="Picture 2"/>
          <p:cNvPicPr>
            <a:picLocks noChangeAspect="1"/>
          </p:cNvPicPr>
          <p:nvPr/>
        </p:nvPicPr>
        <p:blipFill>
          <a:blip r:embed="rId2"/>
          <a:stretch>
            <a:fillRect/>
          </a:stretch>
        </p:blipFill>
        <p:spPr>
          <a:xfrm>
            <a:off x="5466118" y="1472044"/>
            <a:ext cx="5036419" cy="5613626"/>
          </a:xfrm>
          <a:prstGeom prst="rect">
            <a:avLst/>
          </a:prstGeom>
        </p:spPr>
      </p:pic>
    </p:spTree>
    <p:extLst>
      <p:ext uri="{BB962C8B-B14F-4D97-AF65-F5344CB8AC3E}">
        <p14:creationId xmlns:p14="http://schemas.microsoft.com/office/powerpoint/2010/main" val="766826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575716" y="1506942"/>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413</TotalTime>
  <Words>1156</Words>
  <Application>Microsoft Office PowerPoint</Application>
  <PresentationFormat>Widescreen</PresentationFormat>
  <Paragraphs>115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Canonbury School user</cp:lastModifiedBy>
  <cp:revision>59</cp:revision>
  <dcterms:created xsi:type="dcterms:W3CDTF">2020-05-01T19:11:50Z</dcterms:created>
  <dcterms:modified xsi:type="dcterms:W3CDTF">2020-06-26T16:15:05Z</dcterms:modified>
</cp:coreProperties>
</file>